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7" r:id="rId5"/>
    <p:sldId id="263" r:id="rId6"/>
    <p:sldId id="264" r:id="rId7"/>
    <p:sldId id="265" r:id="rId8"/>
    <p:sldId id="266" r:id="rId9"/>
    <p:sldId id="258" r:id="rId10"/>
    <p:sldId id="261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3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3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3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6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EFB2A-E8FA-7F4E-A172-74CD10B3C0B9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4048-9665-724F-9DC8-1D3898EDE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9589" y="512846"/>
            <a:ext cx="7772400" cy="1470025"/>
          </a:xfrm>
        </p:spPr>
        <p:txBody>
          <a:bodyPr/>
          <a:lstStyle/>
          <a:p>
            <a:r>
              <a:rPr lang="en-US" dirty="0" err="1" smtClean="0"/>
              <a:t>Maus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760" y="2150979"/>
            <a:ext cx="2807070" cy="4025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60851" y="3003518"/>
            <a:ext cx="25711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“But in some ways he didn’t survive.”</a:t>
            </a:r>
          </a:p>
          <a:p>
            <a:endParaRPr lang="en-US" sz="2800" dirty="0"/>
          </a:p>
          <a:p>
            <a:r>
              <a:rPr lang="en-US" sz="2800" dirty="0" smtClean="0"/>
              <a:t>- Art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204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novel</a:t>
            </a:r>
          </a:p>
          <a:p>
            <a:endParaRPr lang="en-US" dirty="0" smtClean="0"/>
          </a:p>
          <a:p>
            <a:r>
              <a:rPr lang="en-US" dirty="0" smtClean="0"/>
              <a:t>Memoir</a:t>
            </a:r>
          </a:p>
          <a:p>
            <a:endParaRPr lang="en-US" dirty="0" smtClean="0"/>
          </a:p>
          <a:p>
            <a:r>
              <a:rPr lang="en-US" dirty="0" smtClean="0"/>
              <a:t>Oral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survivor’s experience (during and after)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Dehumanization</a:t>
            </a:r>
          </a:p>
          <a:p>
            <a:r>
              <a:rPr lang="en-US" dirty="0" smtClean="0"/>
              <a:t>Family and the generation gap</a:t>
            </a:r>
          </a:p>
          <a:p>
            <a:r>
              <a:rPr lang="en-US" dirty="0" smtClean="0"/>
              <a:t>Memory and its effects</a:t>
            </a:r>
          </a:p>
          <a:p>
            <a:r>
              <a:rPr lang="en-US" dirty="0" smtClean="0"/>
              <a:t>The creative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Jews= mice</a:t>
            </a:r>
          </a:p>
          <a:p>
            <a:r>
              <a:rPr lang="en-US" dirty="0" smtClean="0"/>
              <a:t>Germans= cats</a:t>
            </a:r>
          </a:p>
          <a:p>
            <a:r>
              <a:rPr lang="en-US" dirty="0" smtClean="0"/>
              <a:t>Poles= pigs</a:t>
            </a:r>
          </a:p>
          <a:p>
            <a:r>
              <a:rPr lang="en-US" dirty="0" smtClean="0"/>
              <a:t>Americans= dogs</a:t>
            </a:r>
          </a:p>
          <a:p>
            <a:r>
              <a:rPr lang="en-US" dirty="0" smtClean="0"/>
              <a:t>Frenchmen= frogs</a:t>
            </a:r>
          </a:p>
          <a:p>
            <a:r>
              <a:rPr lang="en-US" dirty="0" smtClean="0"/>
              <a:t>Swedes= </a:t>
            </a:r>
            <a:r>
              <a:rPr lang="en-US" dirty="0" smtClean="0"/>
              <a:t>reindeer</a:t>
            </a:r>
          </a:p>
          <a:p>
            <a:r>
              <a:rPr lang="en-US" dirty="0" smtClean="0"/>
              <a:t>British </a:t>
            </a:r>
            <a:r>
              <a:rPr lang="en-US" smtClean="0"/>
              <a:t>= fish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1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Art </a:t>
            </a:r>
            <a:r>
              <a:rPr lang="en-US" dirty="0" err="1" smtClean="0"/>
              <a:t>Spiegelman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Both parents were Holocaust survivors</a:t>
            </a:r>
          </a:p>
          <a:p>
            <a:r>
              <a:rPr lang="en-US" dirty="0" smtClean="0"/>
              <a:t>Born in 1948 in Stockholm, Sweden</a:t>
            </a:r>
          </a:p>
          <a:p>
            <a:r>
              <a:rPr lang="en-US" dirty="0" smtClean="0"/>
              <a:t>Grew up in Queens, NY</a:t>
            </a:r>
          </a:p>
          <a:p>
            <a:r>
              <a:rPr lang="en-US" dirty="0" smtClean="0"/>
              <a:t>1966-1989 illustrated trading cards and stickers</a:t>
            </a:r>
          </a:p>
          <a:p>
            <a:r>
              <a:rPr lang="en-US" dirty="0" smtClean="0"/>
              <a:t>Wrote underground comics</a:t>
            </a:r>
          </a:p>
          <a:p>
            <a:r>
              <a:rPr lang="en-US" dirty="0" smtClean="0"/>
              <a:t>Artist and writer for the </a:t>
            </a:r>
            <a:r>
              <a:rPr lang="en-US" i="1" dirty="0" smtClean="0"/>
              <a:t>New Yorker</a:t>
            </a:r>
          </a:p>
          <a:p>
            <a:r>
              <a:rPr lang="en-US" dirty="0" smtClean="0"/>
              <a:t>Teacher and lecturer</a:t>
            </a:r>
          </a:p>
          <a:p>
            <a:r>
              <a:rPr lang="en-US" dirty="0" smtClean="0"/>
              <a:t>Won a Pulitzer Prize for </a:t>
            </a:r>
            <a:r>
              <a:rPr lang="en-US" i="1" dirty="0" err="1" smtClean="0"/>
              <a:t>Maus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2115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Holocaust- The persecution and murder of 6 million Jews from 1933-1944 (communists, homosexuals, gypsies, and the handicapped were also targeted)</a:t>
            </a:r>
          </a:p>
          <a:p>
            <a:endParaRPr lang="en-US" dirty="0" smtClean="0"/>
          </a:p>
          <a:p>
            <a:r>
              <a:rPr lang="en-US" dirty="0" smtClean="0"/>
              <a:t>Nazi party began after WWI, rose to power during the depression of the 1930’s</a:t>
            </a:r>
          </a:p>
          <a:p>
            <a:endParaRPr lang="en-US" dirty="0" smtClean="0"/>
          </a:p>
          <a:p>
            <a:r>
              <a:rPr lang="en-US" dirty="0" smtClean="0"/>
              <a:t>1933 Hitler was appointed Chancellor of Germany. Parliament was burned and the Nazi’s blamed the communists</a:t>
            </a:r>
            <a:r>
              <a:rPr lang="en-US" dirty="0" smtClean="0">
                <a:sym typeface="Wingdings"/>
              </a:rPr>
              <a:t> Dictatorship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7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2528" y="1417637"/>
            <a:ext cx="74312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Fascism:  A system of government marked by centralization of authority under a dictator, strict socioeconomic controls, suppression of the opposition through terror and censorship, and typically a policy of extreme nationalism and racism.</a:t>
            </a:r>
          </a:p>
          <a:p>
            <a:endParaRPr lang="en-US" sz="2800" dirty="0"/>
          </a:p>
          <a:p>
            <a:r>
              <a:rPr lang="en-US" sz="2800" dirty="0" smtClean="0"/>
              <a:t>Mussolini- Italy</a:t>
            </a:r>
          </a:p>
          <a:p>
            <a:r>
              <a:rPr lang="en-US" sz="2800" dirty="0" smtClean="0"/>
              <a:t>Hitler- Germany</a:t>
            </a:r>
          </a:p>
          <a:p>
            <a:r>
              <a:rPr lang="en-US" sz="2800" dirty="0" smtClean="0"/>
              <a:t>Franco-Spain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617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in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Opened concentration camps</a:t>
            </a:r>
          </a:p>
          <a:p>
            <a:r>
              <a:rPr lang="en-US" dirty="0" smtClean="0"/>
              <a:t>Militarized the country (breaking the Versailles Treaty)</a:t>
            </a:r>
          </a:p>
          <a:p>
            <a:r>
              <a:rPr lang="en-US" dirty="0" smtClean="0"/>
              <a:t>Took away Jews’ civil rights</a:t>
            </a:r>
          </a:p>
          <a:p>
            <a:r>
              <a:rPr lang="en-US" dirty="0" smtClean="0"/>
              <a:t>1939- Invaded </a:t>
            </a:r>
            <a:r>
              <a:rPr lang="en-US" dirty="0"/>
              <a:t>Czechoslovakia </a:t>
            </a:r>
            <a:r>
              <a:rPr lang="en-US" dirty="0" smtClean="0"/>
              <a:t>and Poland</a:t>
            </a:r>
          </a:p>
          <a:p>
            <a:r>
              <a:rPr lang="en-US" dirty="0" smtClean="0"/>
              <a:t>WWII begins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1942- mass exterminations by gassing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5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Axis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Germans </a:t>
            </a:r>
          </a:p>
          <a:p>
            <a:r>
              <a:rPr lang="en-US" dirty="0" smtClean="0"/>
              <a:t>Italy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Japan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occupied French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Easter European countries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* Joined later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7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Allied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Great Britain</a:t>
            </a:r>
          </a:p>
          <a:p>
            <a:r>
              <a:rPr lang="en-US" dirty="0" smtClean="0"/>
              <a:t>The free French</a:t>
            </a:r>
          </a:p>
          <a:p>
            <a:r>
              <a:rPr lang="en-US" dirty="0" smtClean="0"/>
              <a:t>Poland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The U.S.A. (didn’t officially join until after Pearl Harbor-1941)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Norway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Belgium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Netherlands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China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Canada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* Later on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3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Americans retake Normandy from the Germans</a:t>
            </a:r>
          </a:p>
          <a:p>
            <a:r>
              <a:rPr lang="en-US" dirty="0" smtClean="0"/>
              <a:t>Russians defeat Germans in Eastern Europe</a:t>
            </a:r>
          </a:p>
          <a:p>
            <a:r>
              <a:rPr lang="en-US" dirty="0" smtClean="0"/>
              <a:t>1944- American and soviet troops liberate prisoners from the camps</a:t>
            </a:r>
          </a:p>
          <a:p>
            <a:r>
              <a:rPr lang="en-US" dirty="0" smtClean="0"/>
              <a:t>1945- Mussolini was hung, Hitler committed suicide (April)</a:t>
            </a:r>
          </a:p>
          <a:p>
            <a:r>
              <a:rPr lang="en-US" dirty="0" smtClean="0"/>
              <a:t>The Germans surrendered (May)</a:t>
            </a:r>
          </a:p>
          <a:p>
            <a:r>
              <a:rPr lang="en-US" dirty="0" smtClean="0"/>
              <a:t>Americans drop atomic bombs in Hiroshima and Nagasaki. (August)</a:t>
            </a:r>
          </a:p>
          <a:p>
            <a:r>
              <a:rPr lang="en-US" dirty="0" smtClean="0"/>
              <a:t>Japanese surrender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1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i="1" dirty="0" err="1" smtClean="0"/>
              <a:t>Maus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Took 13 years to create</a:t>
            </a:r>
          </a:p>
          <a:p>
            <a:r>
              <a:rPr lang="en-US" dirty="0" smtClean="0"/>
              <a:t>Interviewed his father to learn about his experiences.</a:t>
            </a:r>
          </a:p>
          <a:p>
            <a:endParaRPr lang="en-US" dirty="0" smtClean="0"/>
          </a:p>
          <a:p>
            <a:r>
              <a:rPr lang="en-US" dirty="0" smtClean="0"/>
              <a:t>Structured as a frame story: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3000" dirty="0" smtClean="0"/>
              <a:t>His father’s experience in a concentration camp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- His relationship with his father as an 	adult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2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6466</TotalTime>
  <Words>395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Maus II</vt:lpstr>
      <vt:lpstr>Author Background</vt:lpstr>
      <vt:lpstr>Historical Background</vt:lpstr>
      <vt:lpstr>Fascism</vt:lpstr>
      <vt:lpstr>Hitler in Power</vt:lpstr>
      <vt:lpstr>The Axis Powers</vt:lpstr>
      <vt:lpstr>The Allied Powers</vt:lpstr>
      <vt:lpstr>The End of the War</vt:lpstr>
      <vt:lpstr>About Maus</vt:lpstr>
      <vt:lpstr>Genres</vt:lpstr>
      <vt:lpstr>Themes</vt:lpstr>
      <vt:lpstr>Animal symbolism</vt:lpstr>
    </vt:vector>
  </TitlesOfParts>
  <Company>AAPS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Maus II</dc:title>
  <dc:creator>Megan Vargo</dc:creator>
  <cp:lastModifiedBy>ITD</cp:lastModifiedBy>
  <cp:revision>15</cp:revision>
  <dcterms:created xsi:type="dcterms:W3CDTF">2016-12-01T00:06:33Z</dcterms:created>
  <dcterms:modified xsi:type="dcterms:W3CDTF">2018-04-04T11:26:51Z</dcterms:modified>
</cp:coreProperties>
</file>