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65"/>
  </p:normalViewPr>
  <p:slideViewPr>
    <p:cSldViewPr snapToGrid="0" snapToObjects="1">
      <p:cViewPr varScale="1">
        <p:scale>
          <a:sx n="77" d="100"/>
          <a:sy n="77" d="100"/>
        </p:scale>
        <p:origin x="296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4B882-FF79-4D49-9EE9-97B1434CFA9C}" type="datetimeFigureOut">
              <a:rPr lang="en-US" smtClean="0"/>
              <a:t>4/15/19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15818-E355-C846-9FDC-38AD95FA1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574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4B882-FF79-4D49-9EE9-97B1434CFA9C}" type="datetimeFigureOut">
              <a:rPr lang="en-US" smtClean="0"/>
              <a:t>4/15/19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15818-E355-C846-9FDC-38AD95FA1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079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4B882-FF79-4D49-9EE9-97B1434CFA9C}" type="datetimeFigureOut">
              <a:rPr lang="en-US" smtClean="0"/>
              <a:t>4/15/19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15818-E355-C846-9FDC-38AD95FA1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14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4B882-FF79-4D49-9EE9-97B1434CFA9C}" type="datetimeFigureOut">
              <a:rPr lang="en-US" smtClean="0"/>
              <a:t>4/15/19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15818-E355-C846-9FDC-38AD95FA1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27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4B882-FF79-4D49-9EE9-97B1434CFA9C}" type="datetimeFigureOut">
              <a:rPr lang="en-US" smtClean="0"/>
              <a:t>4/15/19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15818-E355-C846-9FDC-38AD95FA1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392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4B882-FF79-4D49-9EE9-97B1434CFA9C}" type="datetimeFigureOut">
              <a:rPr lang="en-US" smtClean="0"/>
              <a:t>4/15/19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15818-E355-C846-9FDC-38AD95FA1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129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4B882-FF79-4D49-9EE9-97B1434CFA9C}" type="datetimeFigureOut">
              <a:rPr lang="en-US" smtClean="0"/>
              <a:t>4/15/19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15818-E355-C846-9FDC-38AD95FA1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285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4B882-FF79-4D49-9EE9-97B1434CFA9C}" type="datetimeFigureOut">
              <a:rPr lang="en-US" smtClean="0"/>
              <a:t>4/15/19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15818-E355-C846-9FDC-38AD95FA1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36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4B882-FF79-4D49-9EE9-97B1434CFA9C}" type="datetimeFigureOut">
              <a:rPr lang="en-US" smtClean="0"/>
              <a:t>4/15/19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15818-E355-C846-9FDC-38AD95FA1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562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4B882-FF79-4D49-9EE9-97B1434CFA9C}" type="datetimeFigureOut">
              <a:rPr lang="en-US" smtClean="0"/>
              <a:t>4/15/19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15818-E355-C846-9FDC-38AD95FA1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75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4B882-FF79-4D49-9EE9-97B1434CFA9C}" type="datetimeFigureOut">
              <a:rPr lang="en-US" smtClean="0"/>
              <a:t>4/15/19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15818-E355-C846-9FDC-38AD95FA1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016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4B882-FF79-4D49-9EE9-97B1434CFA9C}" type="datetimeFigureOut">
              <a:rPr lang="en-US" smtClean="0"/>
              <a:t>4/15/19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15818-E355-C846-9FDC-38AD95FA1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47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9F125-5FA2-3848-B373-08EAAD3510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578379" y="365973"/>
            <a:ext cx="6606540" cy="831060"/>
          </a:xfrm>
        </p:spPr>
        <p:txBody>
          <a:bodyPr>
            <a:normAutofit/>
          </a:bodyPr>
          <a:lstStyle/>
          <a:p>
            <a:r>
              <a:rPr lang="en-US" sz="1400" dirty="0"/>
              <a:t>Character name________________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194A80-55F2-4043-9EEE-1211909BFB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6532" y="1824894"/>
            <a:ext cx="3151563" cy="635673"/>
          </a:xfrm>
        </p:spPr>
        <p:txBody>
          <a:bodyPr>
            <a:normAutofit/>
          </a:bodyPr>
          <a:lstStyle/>
          <a:p>
            <a:r>
              <a:rPr lang="en-US" sz="1400" dirty="0"/>
              <a:t>Things others say about them</a:t>
            </a:r>
          </a:p>
          <a:p>
            <a:r>
              <a:rPr lang="en-US" sz="1400" dirty="0"/>
              <a:t>(include quotes </a:t>
            </a:r>
            <a:r>
              <a:rPr lang="en-US" sz="1400"/>
              <a:t>for this):</a:t>
            </a:r>
            <a:endParaRPr 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A54C08-4DEF-D347-8DEE-5A46F4492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082" y="1423803"/>
            <a:ext cx="2171123" cy="16334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4584F4-5894-2441-94B2-A47302D31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532" y="2460567"/>
            <a:ext cx="2087995" cy="15709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780D2F-1F10-924D-B3E3-D764F6DF6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961" y="2142729"/>
            <a:ext cx="2171123" cy="16334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30C35D-A7F9-7D40-9B4E-6FBAEABE381F}"/>
              </a:ext>
            </a:extLst>
          </p:cNvPr>
          <p:cNvSpPr txBox="1"/>
          <p:nvPr/>
        </p:nvSpPr>
        <p:spPr>
          <a:xfrm>
            <a:off x="306532" y="4215950"/>
            <a:ext cx="3175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Adjectives you would use to describe them: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80E434-BD04-B341-AD8B-0DE775791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610" y="5072805"/>
            <a:ext cx="1637838" cy="9036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F001AF-40F3-FD41-AD20-187D9D229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46" y="6153039"/>
            <a:ext cx="1637838" cy="9036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84F29E-79C1-2343-8DCC-362FD0955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46" y="7200724"/>
            <a:ext cx="1637838" cy="90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A69E005-B042-1E4E-82BA-35E942F1E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0898" y="4978747"/>
            <a:ext cx="1091750" cy="10917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02561C5-905F-DD44-8886-5C6A9C412C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3234" y="6007202"/>
            <a:ext cx="1091750" cy="10917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B19451-8824-C245-A531-F447BD8A18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570" y="7034492"/>
            <a:ext cx="1091750" cy="10917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90F0DD8-90A3-CC4D-8B11-8EDD0E551646}"/>
              </a:ext>
            </a:extLst>
          </p:cNvPr>
          <p:cNvSpPr txBox="1"/>
          <p:nvPr/>
        </p:nvSpPr>
        <p:spPr>
          <a:xfrm>
            <a:off x="4235044" y="4215950"/>
            <a:ext cx="19950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Reasons/evidence that made you choose those adjectives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6BC0022-0FDE-1248-9DB2-C5713B214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5044" y="5072805"/>
            <a:ext cx="2929662" cy="90363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982D809-77B9-7B42-9D28-BDDE25466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5044" y="6101259"/>
            <a:ext cx="2929662" cy="9036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08AE79F-2921-E340-A77D-214AE06A6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971" y="7200724"/>
            <a:ext cx="2929662" cy="90363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349FC29-3CA3-694D-B73F-3F1954F20522}"/>
              </a:ext>
            </a:extLst>
          </p:cNvPr>
          <p:cNvSpPr txBox="1"/>
          <p:nvPr/>
        </p:nvSpPr>
        <p:spPr>
          <a:xfrm>
            <a:off x="306532" y="8478982"/>
            <a:ext cx="2087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Things they think or believe: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79C7C85-1262-9147-9A71-FEC93F22A1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2574" y="8326126"/>
            <a:ext cx="1801439" cy="152822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1A3B9F1-AE60-F140-8E04-3423224AED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8082" y="8333977"/>
            <a:ext cx="1801439" cy="152822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9736BA1-9E23-F047-975D-06F44DEEB49E}"/>
              </a:ext>
            </a:extLst>
          </p:cNvPr>
          <p:cNvSpPr txBox="1"/>
          <p:nvPr/>
        </p:nvSpPr>
        <p:spPr>
          <a:xfrm>
            <a:off x="306532" y="365973"/>
            <a:ext cx="7075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Maus II Characterization			Name_______________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79646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</TotalTime>
  <Words>40</Words>
  <Application>Microsoft Macintosh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Character name________________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 name_____________</dc:title>
  <dc:creator>Microsoft Office User</dc:creator>
  <cp:lastModifiedBy>Microsoft Office User</cp:lastModifiedBy>
  <cp:revision>3</cp:revision>
  <cp:lastPrinted>2019-04-15T11:09:34Z</cp:lastPrinted>
  <dcterms:created xsi:type="dcterms:W3CDTF">2019-04-15T10:12:16Z</dcterms:created>
  <dcterms:modified xsi:type="dcterms:W3CDTF">2019-04-15T11:10:27Z</dcterms:modified>
</cp:coreProperties>
</file>